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7" r:id="rId1"/>
  </p:sldMasterIdLst>
  <p:notesMasterIdLst>
    <p:notesMasterId r:id="rId9"/>
  </p:notesMasterIdLst>
  <p:sldIdLst>
    <p:sldId id="445" r:id="rId2"/>
    <p:sldId id="419" r:id="rId3"/>
    <p:sldId id="420" r:id="rId4"/>
    <p:sldId id="437" r:id="rId5"/>
    <p:sldId id="438" r:id="rId6"/>
    <p:sldId id="439" r:id="rId7"/>
    <p:sldId id="391" r:id="rId8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62C1"/>
    <a:srgbClr val="003366"/>
    <a:srgbClr val="FF0000"/>
    <a:srgbClr val="0066CC"/>
    <a:srgbClr val="008000"/>
    <a:srgbClr val="FFFFFF"/>
    <a:srgbClr val="00CC00"/>
    <a:srgbClr val="00FF00"/>
    <a:srgbClr val="FFFF66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16"/>
    <p:restoredTop sz="74014" autoAdjust="0"/>
  </p:normalViewPr>
  <p:slideViewPr>
    <p:cSldViewPr>
      <p:cViewPr varScale="1">
        <p:scale>
          <a:sx n="93" d="100"/>
          <a:sy n="93" d="100"/>
        </p:scale>
        <p:origin x="2648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5" d="100"/>
        <a:sy n="95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3C31A4FB-AB0B-4200-BC82-17C94E69ADE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1837094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送你一朵小红花，奖励有勇气来上我的课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7113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9677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挂载后，本地访问文件会先从远程服务器上下载下来，本地的更新会自动上传至远程服务器，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46508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375CB7-C50A-49C3-BF10-448E10BBECB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393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7DFA39-F49E-4E32-9F7F-DC3B6C5436D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23975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A70E48-0FCB-4A72-B125-9E5A77787C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97969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28800"/>
            <a:ext cx="8047806" cy="4749029"/>
          </a:xfrm>
        </p:spPr>
        <p:txBody>
          <a:bodyPr/>
          <a:lstStyle>
            <a:lvl1pPr marL="228600" indent="-228600">
              <a:buSzPct val="75000"/>
              <a:buFont typeface="Wingdings" panose="05000000000000000000" pitchFamily="2" charset="2"/>
              <a:buChar char="n"/>
              <a:defRPr b="1" baseline="0">
                <a:solidFill>
                  <a:srgbClr val="003366"/>
                </a:solidFill>
                <a:latin typeface="Consolas" panose="020B0609020204030204" pitchFamily="49" charset="0"/>
                <a:ea typeface="华文楷体" panose="02010600040101010101" pitchFamily="2" charset="-122"/>
              </a:defRPr>
            </a:lvl1pPr>
            <a:lvl2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2pPr>
            <a:lvl3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3pPr>
            <a:lvl4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4pPr>
            <a:lvl5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48264" y="6377830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D7BE51-03DD-4CCA-8227-D775462981B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89651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36992-6990-409A-985D-C59BD1CB152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45874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EEA948-DC3E-4FC8-BEDF-6D0D5F7E4CB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1975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D87F4C-F228-4387-9ECA-2FC048F220F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39980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CAB157-5D5D-45D8-AA5F-3FBCA9A54B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227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4C3BD7-260C-4BC9-9C17-940D7F59C4D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153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CE6C39-29C4-400B-8A62-388FF04E56D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66764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6EBAE-B12E-4D6F-8E93-26479E22C41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06774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20A63EA-D302-4CF6-848F-ACE1D644E65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liuzy@tsinghua.edu.c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nlp.csai.tsinghua.edu.c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73088" y="1340768"/>
            <a:ext cx="8062912" cy="2952328"/>
          </a:xfrm>
        </p:spPr>
        <p:txBody>
          <a:bodyPr rtlCol="0" anchor="ctr">
            <a:normAutofit/>
          </a:bodyPr>
          <a:lstStyle/>
          <a:p>
            <a:pPr fontAlgn="auto">
              <a:lnSpc>
                <a:spcPct val="150000"/>
              </a:lnSpc>
              <a:spcAft>
                <a:spcPts val="0"/>
              </a:spcAft>
              <a:defRPr/>
            </a:pPr>
            <a:r>
              <a:rPr lang="zh-CN" altLang="en-US" b="1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面向对象程序设计基础</a:t>
            </a:r>
            <a:br>
              <a:rPr lang="zh-CN" altLang="en-US" b="1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dirty="0">
                <a:solidFill>
                  <a:srgbClr val="0066CC"/>
                </a:solidFill>
              </a:rPr>
              <a:t>（</a:t>
            </a:r>
            <a:r>
              <a:rPr lang="en-US" altLang="zh-CN" dirty="0">
                <a:solidFill>
                  <a:srgbClr val="0066CC"/>
                </a:solidFill>
              </a:rPr>
              <a:t>OOP</a:t>
            </a:r>
            <a:r>
              <a:rPr lang="zh-CN" altLang="en-US" dirty="0">
                <a:solidFill>
                  <a:srgbClr val="0066CC"/>
                </a:solidFill>
              </a:rPr>
              <a:t>）</a:t>
            </a:r>
            <a:endParaRPr lang="zh-CN" altLang="en-US" b="1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5" name="副标题 2"/>
          <p:cNvSpPr>
            <a:spLocks noGrp="1"/>
          </p:cNvSpPr>
          <p:nvPr>
            <p:ph type="subTitle" idx="1"/>
          </p:nvPr>
        </p:nvSpPr>
        <p:spPr>
          <a:xfrm>
            <a:off x="0" y="4509120"/>
            <a:ext cx="9144000" cy="2348880"/>
          </a:xfrm>
        </p:spPr>
        <p:txBody>
          <a:bodyPr/>
          <a:lstStyle/>
          <a:p>
            <a:r>
              <a:rPr lang="zh-CN" altLang="en-US" sz="3600" b="1" dirty="0"/>
              <a:t>刘知远</a:t>
            </a:r>
            <a:endParaRPr lang="en-US" altLang="zh-CN" sz="3600" b="1" dirty="0"/>
          </a:p>
          <a:p>
            <a:r>
              <a:rPr lang="en-US" altLang="zh-CN" sz="2800" b="1" dirty="0">
                <a:hlinkClick r:id="rId3"/>
              </a:rPr>
              <a:t>liuzy@tsinghua.edu.cn</a:t>
            </a:r>
            <a:endParaRPr lang="en-US" altLang="zh-CN" sz="2800" b="1" dirty="0"/>
          </a:p>
          <a:p>
            <a:r>
              <a:rPr lang="en-US" altLang="zh-CN" sz="2800" b="1" dirty="0">
                <a:hlinkClick r:id="rId4"/>
              </a:rPr>
              <a:t>https://nlp.csai.tsinghua.edu.cn/</a:t>
            </a:r>
            <a:endParaRPr lang="en-US" altLang="zh-CN" sz="2800" b="1" dirty="0"/>
          </a:p>
          <a:p>
            <a:r>
              <a:rPr lang="zh-CN" altLang="en-US" b="1" dirty="0"/>
              <a:t>课程团队：任炬 黄民烈 刘知远</a:t>
            </a:r>
          </a:p>
        </p:txBody>
      </p:sp>
    </p:spTree>
    <p:extLst>
      <p:ext uri="{BB962C8B-B14F-4D97-AF65-F5344CB8AC3E}">
        <p14:creationId xmlns:p14="http://schemas.microsoft.com/office/powerpoint/2010/main" val="48123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ssh</a:t>
            </a:r>
            <a:r>
              <a:rPr lang="zh-CN" altLang="en-US" dirty="0"/>
              <a:t>远程登录和操作（自学）</a:t>
            </a:r>
          </a:p>
        </p:txBody>
      </p:sp>
      <p:sp>
        <p:nvSpPr>
          <p:cNvPr id="5" name="AutoShape 4" descr="Dev-C++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内容占位符 2"/>
          <p:cNvSpPr txBox="1">
            <a:spLocks/>
          </p:cNvSpPr>
          <p:nvPr/>
        </p:nvSpPr>
        <p:spPr bwMode="auto">
          <a:xfrm>
            <a:off x="460375" y="1268760"/>
            <a:ext cx="8452136" cy="5589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SzPct val="75000"/>
              <a:buFont typeface="Wingdings" panose="05000000000000000000" pitchFamily="2" charset="2"/>
              <a:buChar char="n"/>
              <a:defRPr sz="2800" b="1" kern="1200" baseline="0">
                <a:solidFill>
                  <a:srgbClr val="003366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SSH(Secure</a:t>
            </a:r>
            <a:r>
              <a:rPr lang="zh-CN" altLang="en-US" dirty="0"/>
              <a:t> </a:t>
            </a:r>
            <a:r>
              <a:rPr lang="en-US" altLang="zh-CN" dirty="0"/>
              <a:t>Shell)</a:t>
            </a:r>
            <a:r>
              <a:rPr lang="zh-CN" altLang="en-US" dirty="0"/>
              <a:t> 是建立在应用层基础上的安全协议，可以用其远程登录服务器</a:t>
            </a:r>
            <a:r>
              <a:rPr lang="en-US" altLang="zh-CN" dirty="0"/>
              <a:t>/</a:t>
            </a:r>
            <a:r>
              <a:rPr lang="zh-CN" altLang="en-US" dirty="0"/>
              <a:t>其他电脑</a:t>
            </a:r>
            <a:endParaRPr lang="en-US" altLang="zh-CN" dirty="0"/>
          </a:p>
          <a:p>
            <a:r>
              <a:rPr lang="en-US" altLang="zh-CN" dirty="0" err="1"/>
              <a:t>ssh</a:t>
            </a:r>
            <a:r>
              <a:rPr lang="zh-CN" altLang="en-US" dirty="0"/>
              <a:t> </a:t>
            </a:r>
            <a:r>
              <a:rPr lang="en-US" altLang="zh-CN" dirty="0" err="1"/>
              <a:t>remote_username@remote_address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user</a:t>
            </a:r>
            <a:r>
              <a:rPr lang="zh-CN" altLang="en-US" dirty="0"/>
              <a:t>是在远程机器上的用户名</a:t>
            </a:r>
            <a:endParaRPr lang="en-US" altLang="zh-CN" dirty="0"/>
          </a:p>
          <a:p>
            <a:pPr lvl="1"/>
            <a:r>
              <a:rPr lang="en-US" altLang="zh-CN" dirty="0" err="1"/>
              <a:t>remote_address</a:t>
            </a:r>
            <a:r>
              <a:rPr lang="en-US" altLang="zh-CN" dirty="0"/>
              <a:t> </a:t>
            </a:r>
            <a:r>
              <a:rPr lang="zh-CN" altLang="en-US" dirty="0"/>
              <a:t>是远程机器的地址，可以是</a:t>
            </a:r>
            <a:r>
              <a:rPr lang="en-US" altLang="zh-CN" dirty="0"/>
              <a:t>IP/</a:t>
            </a:r>
            <a:r>
              <a:rPr lang="zh-CN" altLang="en-US" dirty="0"/>
              <a:t>域名</a:t>
            </a:r>
            <a:r>
              <a:rPr lang="en-US" altLang="zh-CN" dirty="0"/>
              <a:t>/</a:t>
            </a:r>
            <a:r>
              <a:rPr lang="zh-CN" altLang="en-US" dirty="0"/>
              <a:t>别名</a:t>
            </a:r>
            <a:endParaRPr lang="en-US" altLang="zh-CN" sz="3600" dirty="0"/>
          </a:p>
          <a:p>
            <a:pPr defTabSz="914400" eaLnBrk="1" hangingPunct="1"/>
            <a:r>
              <a:rPr lang="en-US" altLang="zh-CN" dirty="0"/>
              <a:t>SCP(Secure</a:t>
            </a:r>
            <a:r>
              <a:rPr lang="zh-CN" altLang="en-US" dirty="0"/>
              <a:t> </a:t>
            </a:r>
            <a:r>
              <a:rPr lang="en-US" altLang="zh-CN" dirty="0"/>
              <a:t>Copy) </a:t>
            </a:r>
            <a:r>
              <a:rPr lang="zh-CN" altLang="en-US" dirty="0"/>
              <a:t>是 </a:t>
            </a:r>
            <a:r>
              <a:rPr lang="en-US" altLang="zh-CN" dirty="0" err="1"/>
              <a:t>linux</a:t>
            </a:r>
            <a:r>
              <a:rPr lang="en-US" altLang="zh-CN" dirty="0"/>
              <a:t> </a:t>
            </a:r>
            <a:r>
              <a:rPr lang="zh-CN" altLang="en-US" dirty="0"/>
              <a:t>系统下基于</a:t>
            </a:r>
            <a:r>
              <a:rPr lang="en-US" altLang="zh-CN" dirty="0"/>
              <a:t>SSH</a:t>
            </a:r>
            <a:r>
              <a:rPr lang="zh-CN" altLang="en-US" dirty="0"/>
              <a:t>登陆进行安全的远程文件拷贝命令。 </a:t>
            </a:r>
            <a:endParaRPr lang="en-US" altLang="zh-CN" dirty="0"/>
          </a:p>
          <a:p>
            <a:pPr defTabSz="914400" eaLnBrk="1" hangingPunct="1"/>
            <a:r>
              <a:rPr lang="zh-CN" altLang="en-US" dirty="0"/>
              <a:t>可添加自己的公钥到远程机器</a:t>
            </a:r>
            <a:r>
              <a:rPr lang="en-US" altLang="zh-CN" dirty="0"/>
              <a:t>~/.</a:t>
            </a:r>
            <a:r>
              <a:rPr lang="en-US" altLang="zh-CN" dirty="0" err="1"/>
              <a:t>ssh</a:t>
            </a:r>
            <a:r>
              <a:rPr lang="en-US" altLang="zh-CN" dirty="0"/>
              <a:t>/</a:t>
            </a:r>
            <a:r>
              <a:rPr lang="en-US" altLang="zh-CN" dirty="0" err="1"/>
              <a:t>authorized_keys</a:t>
            </a:r>
            <a:r>
              <a:rPr lang="zh-CN" altLang="en-US" dirty="0"/>
              <a:t>中实现免密码登录</a:t>
            </a:r>
            <a:endParaRPr lang="en-US" altLang="zh-CN" dirty="0"/>
          </a:p>
          <a:p>
            <a:pPr defTabSz="914400" eaLnBrk="1" hangingPunct="1"/>
            <a:r>
              <a:rPr lang="zh-CN" altLang="en-US" dirty="0"/>
              <a:t>修改</a:t>
            </a:r>
            <a:r>
              <a:rPr lang="en-US" altLang="zh-CN" dirty="0"/>
              <a:t>~/.</a:t>
            </a:r>
            <a:r>
              <a:rPr lang="en-US" altLang="zh-CN" dirty="0" err="1"/>
              <a:t>ssh</a:t>
            </a:r>
            <a:r>
              <a:rPr lang="en-US" altLang="zh-CN" dirty="0"/>
              <a:t>/</a:t>
            </a:r>
            <a:r>
              <a:rPr lang="en-US" altLang="zh-CN" dirty="0" err="1"/>
              <a:t>config</a:t>
            </a:r>
            <a:r>
              <a:rPr lang="zh-CN" altLang="en-US" dirty="0"/>
              <a:t>可以给远程机器起简称，可以设置使用简称完成服务器跳转登录</a:t>
            </a:r>
            <a:endParaRPr lang="en-US" altLang="zh-CN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CF1C4B0-4C1B-5848-A8B0-FACAA5D14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47737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ssh</a:t>
            </a:r>
            <a:r>
              <a:rPr lang="zh-CN" altLang="en-US" dirty="0"/>
              <a:t>远程登录和操作（自学）</a:t>
            </a:r>
          </a:p>
        </p:txBody>
      </p:sp>
      <p:sp>
        <p:nvSpPr>
          <p:cNvPr id="5" name="AutoShape 4" descr="Dev-C++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内容占位符 2"/>
          <p:cNvSpPr txBox="1">
            <a:spLocks/>
          </p:cNvSpPr>
          <p:nvPr/>
        </p:nvSpPr>
        <p:spPr bwMode="auto">
          <a:xfrm>
            <a:off x="460374" y="1268760"/>
            <a:ext cx="8683626" cy="5544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SzPct val="75000"/>
              <a:buFont typeface="Wingdings" panose="05000000000000000000" pitchFamily="2" charset="2"/>
              <a:buChar char="n"/>
              <a:defRPr sz="2800" b="1" kern="1200" baseline="0">
                <a:solidFill>
                  <a:srgbClr val="003366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1" hangingPunct="1"/>
            <a:r>
              <a:rPr lang="en-US" altLang="zh-CN" dirty="0"/>
              <a:t>SCP(Secure</a:t>
            </a:r>
            <a:r>
              <a:rPr lang="zh-CN" altLang="en-US" dirty="0"/>
              <a:t> </a:t>
            </a:r>
            <a:r>
              <a:rPr lang="en-US" altLang="zh-CN" dirty="0"/>
              <a:t>Copy) </a:t>
            </a:r>
            <a:r>
              <a:rPr lang="zh-CN" altLang="en-US" dirty="0"/>
              <a:t>是 </a:t>
            </a:r>
            <a:r>
              <a:rPr lang="en-US" altLang="zh-CN" dirty="0" err="1"/>
              <a:t>linux</a:t>
            </a:r>
            <a:r>
              <a:rPr lang="en-US" altLang="zh-CN" dirty="0"/>
              <a:t> </a:t>
            </a:r>
            <a:r>
              <a:rPr lang="zh-CN" altLang="en-US" dirty="0"/>
              <a:t>系统下基于</a:t>
            </a:r>
            <a:r>
              <a:rPr lang="en-US" altLang="zh-CN" dirty="0"/>
              <a:t>SSH</a:t>
            </a:r>
            <a:r>
              <a:rPr lang="zh-CN" altLang="en-US" dirty="0"/>
              <a:t>登陆进行安全的远程文件拷贝命令。 </a:t>
            </a:r>
            <a:endParaRPr lang="en-US" altLang="zh-CN" dirty="0"/>
          </a:p>
          <a:p>
            <a:pPr defTabSz="914400" eaLnBrk="1" hangingPunct="1"/>
            <a:r>
              <a:rPr lang="zh-CN" altLang="en-US" dirty="0"/>
              <a:t>从服务器端复制到本地</a:t>
            </a:r>
            <a:endParaRPr lang="en-US" altLang="zh-CN" dirty="0"/>
          </a:p>
          <a:p>
            <a:pPr lvl="1" defTabSz="914400" eaLnBrk="1" hangingPunct="1"/>
            <a:r>
              <a:rPr lang="en-US" altLang="zh-CN" dirty="0" err="1"/>
              <a:t>scp</a:t>
            </a:r>
            <a:r>
              <a:rPr lang="en-US" altLang="zh-CN" dirty="0"/>
              <a:t> </a:t>
            </a:r>
            <a:r>
              <a:rPr lang="en-US" altLang="zh-CN" dirty="0" err="1"/>
              <a:t>remote_username@remote_address:remote_file</a:t>
            </a:r>
            <a:r>
              <a:rPr lang="zh-CN" altLang="en-US" dirty="0"/>
              <a:t> </a:t>
            </a:r>
            <a:r>
              <a:rPr lang="en-US" altLang="zh-CN" dirty="0" err="1"/>
              <a:t>local_folder</a:t>
            </a:r>
            <a:endParaRPr lang="en-US" altLang="zh-CN" dirty="0"/>
          </a:p>
          <a:p>
            <a:pPr defTabSz="914400" eaLnBrk="1" hangingPunct="1"/>
            <a:r>
              <a:rPr lang="zh-CN" altLang="en-US" dirty="0"/>
              <a:t>从本地复制到服务器端</a:t>
            </a:r>
            <a:endParaRPr lang="en-US" altLang="zh-CN" dirty="0"/>
          </a:p>
          <a:p>
            <a:pPr lvl="1" defTabSz="914400" eaLnBrk="1" hangingPunct="1"/>
            <a:r>
              <a:rPr lang="en-US" altLang="zh-CN" dirty="0" err="1"/>
              <a:t>scp</a:t>
            </a:r>
            <a:r>
              <a:rPr lang="en-US" altLang="zh-CN" dirty="0"/>
              <a:t> </a:t>
            </a:r>
            <a:r>
              <a:rPr lang="en-US" altLang="zh-CN" dirty="0" err="1"/>
              <a:t>local_file</a:t>
            </a:r>
            <a:r>
              <a:rPr lang="zh-CN" altLang="en-US" dirty="0"/>
              <a:t> </a:t>
            </a:r>
            <a:r>
              <a:rPr lang="en-US" altLang="zh-CN" dirty="0" err="1"/>
              <a:t>remote_username@remote_address:remote_folder</a:t>
            </a:r>
            <a:endParaRPr lang="en-US" altLang="zh-CN" sz="1200" dirty="0"/>
          </a:p>
          <a:p>
            <a:pPr defTabSz="914400" eaLnBrk="1" hangingPunct="1"/>
            <a:r>
              <a:rPr lang="en-US" altLang="zh-CN" dirty="0"/>
              <a:t>SSHFS(SSH</a:t>
            </a:r>
            <a:r>
              <a:rPr lang="zh-CN" altLang="en-US" dirty="0"/>
              <a:t> </a:t>
            </a:r>
            <a:r>
              <a:rPr lang="en-US" altLang="zh-CN" dirty="0"/>
              <a:t>Filesystem)</a:t>
            </a:r>
            <a:r>
              <a:rPr lang="zh-CN" altLang="en-US" dirty="0"/>
              <a:t> 通过</a:t>
            </a:r>
            <a:r>
              <a:rPr lang="en-US" altLang="zh-CN" dirty="0" err="1"/>
              <a:t>ssh</a:t>
            </a:r>
            <a:r>
              <a:rPr lang="zh-CN" altLang="en-US" dirty="0"/>
              <a:t>连接挂载远程服务器上的目录到本地</a:t>
            </a:r>
            <a:endParaRPr lang="en-US" altLang="zh-CN" dirty="0"/>
          </a:p>
          <a:p>
            <a:pPr lvl="1" defTabSz="914400" eaLnBrk="1" hangingPunct="1"/>
            <a:r>
              <a:rPr lang="en-US" altLang="zh-CN" dirty="0" err="1"/>
              <a:t>sshfs</a:t>
            </a:r>
            <a:r>
              <a:rPr lang="zh-CN" altLang="en-US" dirty="0"/>
              <a:t> </a:t>
            </a:r>
            <a:r>
              <a:rPr lang="en-US" altLang="zh-CN" dirty="0" err="1"/>
              <a:t>remote_username@remote_address:remote_folder</a:t>
            </a:r>
            <a:r>
              <a:rPr lang="zh-CN" altLang="en-US" dirty="0"/>
              <a:t> </a:t>
            </a:r>
            <a:r>
              <a:rPr lang="en-US" altLang="zh-CN" dirty="0" err="1"/>
              <a:t>local_folder</a:t>
            </a:r>
            <a:endParaRPr lang="en-US" altLang="zh-CN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DFD97FB-E9FD-F74C-984C-58CF60BC8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91295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sh">
            <a:hlinkClick r:id="" action="ppaction://media"/>
            <a:extLst>
              <a:ext uri="{FF2B5EF4-FFF2-40B4-BE49-F238E27FC236}">
                <a16:creationId xmlns:a16="http://schemas.microsoft.com/office/drawing/2014/main" id="{E05F4D3A-84CE-5D4F-9FE0-15A6F7CBB2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21" b="8020"/>
          <a:stretch/>
        </p:blipFill>
        <p:spPr>
          <a:xfrm>
            <a:off x="0" y="1124744"/>
            <a:ext cx="9144000" cy="5112568"/>
          </a:xfrm>
          <a:prstGeom prst="rect">
            <a:avLst/>
          </a:prstGeom>
        </p:spPr>
      </p:pic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/>
          <a:p>
            <a:r>
              <a:rPr lang="en-US" altLang="zh-CN" dirty="0" err="1"/>
              <a:t>ssh</a:t>
            </a:r>
            <a:r>
              <a:rPr lang="zh-CN" altLang="en-US" dirty="0"/>
              <a:t>远程登录和操作（自学）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72EA1F6-9489-FA40-B4CA-0F69E8E6E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116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p">
            <a:hlinkClick r:id="" action="ppaction://media"/>
            <a:extLst>
              <a:ext uri="{FF2B5EF4-FFF2-40B4-BE49-F238E27FC236}">
                <a16:creationId xmlns:a16="http://schemas.microsoft.com/office/drawing/2014/main" id="{331AC206-AC5F-0644-8667-A7E7C15445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985" b="7296"/>
          <a:stretch/>
        </p:blipFill>
        <p:spPr>
          <a:xfrm>
            <a:off x="0" y="1052736"/>
            <a:ext cx="9144000" cy="5184577"/>
          </a:xfrm>
          <a:prstGeom prst="rect">
            <a:avLst/>
          </a:prstGeom>
        </p:spPr>
      </p:pic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/>
          <a:p>
            <a:r>
              <a:rPr lang="en-US" altLang="zh-CN" dirty="0" err="1"/>
              <a:t>ssh</a:t>
            </a:r>
            <a:r>
              <a:rPr lang="zh-CN" altLang="en-US" dirty="0"/>
              <a:t>远程登录和操作（自学）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BB1AD5-C3FB-9B43-A985-C7219D75B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8994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p2">
            <a:hlinkClick r:id="" action="ppaction://media"/>
            <a:extLst>
              <a:ext uri="{FF2B5EF4-FFF2-40B4-BE49-F238E27FC236}">
                <a16:creationId xmlns:a16="http://schemas.microsoft.com/office/drawing/2014/main" id="{8FF5A6CF-D13A-C446-A3E2-C94BF7E6B0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21" b="8020"/>
          <a:stretch/>
        </p:blipFill>
        <p:spPr>
          <a:xfrm>
            <a:off x="138336" y="1265262"/>
            <a:ext cx="9144000" cy="5112568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00ACA50-DAB3-7E4B-98EE-6E5FAAEF6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CB2748DB-BCC1-4014-B742-89FFCE83D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/>
          <a:p>
            <a:r>
              <a:rPr lang="en-US" altLang="zh-CN" dirty="0" err="1"/>
              <a:t>ssh</a:t>
            </a:r>
            <a:r>
              <a:rPr lang="zh-CN" altLang="en-US" dirty="0"/>
              <a:t>远程登录和操作（自学）</a:t>
            </a:r>
          </a:p>
        </p:txBody>
      </p:sp>
    </p:spTree>
    <p:extLst>
      <p:ext uri="{BB962C8B-B14F-4D97-AF65-F5344CB8AC3E}">
        <p14:creationId xmlns:p14="http://schemas.microsoft.com/office/powerpoint/2010/main" val="4269217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ctrTitle"/>
          </p:nvPr>
        </p:nvSpPr>
        <p:spPr>
          <a:xfrm>
            <a:off x="684213" y="2420938"/>
            <a:ext cx="7772400" cy="1800225"/>
          </a:xfrm>
        </p:spPr>
        <p:txBody>
          <a:bodyPr/>
          <a:lstStyle/>
          <a:p>
            <a:r>
              <a:rPr lang="zh-TW" altLang="en-US" sz="11500">
                <a:solidFill>
                  <a:srgbClr val="0070C0"/>
                </a:solidFill>
              </a:rPr>
              <a:t>结 束</a:t>
            </a:r>
            <a:endParaRPr lang="en-US" altLang="zh-CN" sz="115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5440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28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18773</TotalTime>
  <Words>342</Words>
  <Application>Microsoft Macintosh PowerPoint</Application>
  <PresentationFormat>全屏显示(4:3)</PresentationFormat>
  <Paragraphs>35</Paragraphs>
  <Slides>7</Slides>
  <Notes>3</Notes>
  <HiddenSlides>0</HiddenSlides>
  <MMClips>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微软雅黑</vt:lpstr>
      <vt:lpstr>Arial</vt:lpstr>
      <vt:lpstr>Calibri</vt:lpstr>
      <vt:lpstr>Calibri Light</vt:lpstr>
      <vt:lpstr>Consolas</vt:lpstr>
      <vt:lpstr>Wingdings</vt:lpstr>
      <vt:lpstr>Office Theme</vt:lpstr>
      <vt:lpstr>面向对象程序设计基础 （OOP）</vt:lpstr>
      <vt:lpstr>ssh远程登录和操作（自学）</vt:lpstr>
      <vt:lpstr>ssh远程登录和操作（自学）</vt:lpstr>
      <vt:lpstr>ssh远程登录和操作（自学）</vt:lpstr>
      <vt:lpstr>ssh远程登录和操作（自学）</vt:lpstr>
      <vt:lpstr>ssh远程登录和操作（自学）</vt:lpstr>
      <vt:lpstr>结 束</vt:lpstr>
    </vt:vector>
  </TitlesOfParts>
  <Company>清华大学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课程介绍</dc:title>
  <dc:creator>徐明星</dc:creator>
  <cp:lastModifiedBy>溢伟 蒋</cp:lastModifiedBy>
  <cp:revision>1654</cp:revision>
  <cp:lastPrinted>2021-02-22T01:11:53Z</cp:lastPrinted>
  <dcterms:created xsi:type="dcterms:W3CDTF">2002-09-18T00:55:13Z</dcterms:created>
  <dcterms:modified xsi:type="dcterms:W3CDTF">2025-06-28T08:39:41Z</dcterms:modified>
</cp:coreProperties>
</file>

<file path=docProps/thumbnail.jpeg>
</file>